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62" r:id="rId2"/>
  </p:sldIdLst>
  <p:sldSz cx="6858000" cy="9906000" type="A4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ophe Barroche" initials="CB" lastIdx="1" clrIdx="0">
    <p:extLst>
      <p:ext uri="{19B8F6BF-5375-455C-9EA6-DF929625EA0E}">
        <p15:presenceInfo xmlns:p15="http://schemas.microsoft.com/office/powerpoint/2012/main" userId="edb98ab775c6add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CD7"/>
    <a:srgbClr val="ACDAFF"/>
    <a:srgbClr val="CCE8FF"/>
    <a:srgbClr val="069786"/>
    <a:srgbClr val="303A48"/>
    <a:srgbClr val="2F39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4360" autoAdjust="0"/>
  </p:normalViewPr>
  <p:slideViewPr>
    <p:cSldViewPr snapToGrid="0" snapToObjects="1" showGuides="1">
      <p:cViewPr varScale="1">
        <p:scale>
          <a:sx n="75" d="100"/>
          <a:sy n="75" d="100"/>
        </p:scale>
        <p:origin x="2454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2A3BC-54F0-4AAD-A795-BE966999F49C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35238" y="1200150"/>
            <a:ext cx="224472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44955-527E-4191-88E8-8548DA0FD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74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© Copyright </a:t>
            </a:r>
            <a:r>
              <a:rPr lang="en-US" b="1"/>
              <a:t>Rezumeet.com</a:t>
            </a:r>
            <a:r>
              <a:rPr lang="en-US"/>
              <a:t> – Effective Free Resume Templates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B44955-527E-4191-88E8-8548DA0FD8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272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rezumeet.com/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A7CDE-71D0-4E92-BB3F-CBD230DD2040}" type="datetime1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Rezumeet.com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DDC1-4B21-3341-A824-0B586B9193A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584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0DA94-F922-47A1-AE7C-6EF71FD0DFA2}" type="datetime1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Rezumeet.com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DDC1-4B21-3341-A824-0B586B9193A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1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E834A-A876-4FED-B10F-456ACB1C06A0}" type="datetime1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Rezumeet.com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DDC1-4B21-3341-A824-0B586B9193A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922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48F49-FC7A-4C62-A035-39F54B89A5BE}" type="datetime1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Rezumeet.com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DDC1-4B21-3341-A824-0B586B9193A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497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FF838-82B6-415F-A2FA-3D1AE5EB02C7}" type="datetime1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Rezumeet.com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DDC1-4B21-3341-A824-0B586B9193A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37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0BE55-BBDE-4A5B-83FE-1C34A7CFBA0D}" type="datetime1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Rezumeet.com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DDC1-4B21-3341-A824-0B586B9193A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46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AF63-BCC4-4807-930E-8526084F4096}" type="datetime1">
              <a:rPr lang="en-US" smtClean="0"/>
              <a:t>10/18/2018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Rezumeet.com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DDC1-4B21-3341-A824-0B586B9193A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37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7F50F-641F-4F0B-9798-954B218D158E}" type="datetime1">
              <a:rPr lang="en-US" smtClean="0"/>
              <a:t>10/18/2018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A43F5B5-C79B-4C80-9914-5168AEDAA5AB}"/>
              </a:ext>
            </a:extLst>
          </p:cNvPr>
          <p:cNvSpPr/>
          <p:nvPr userDrawn="1"/>
        </p:nvSpPr>
        <p:spPr>
          <a:xfrm>
            <a:off x="0" y="0"/>
            <a:ext cx="6858000" cy="1645628"/>
          </a:xfrm>
          <a:prstGeom prst="rect">
            <a:avLst/>
          </a:prstGeom>
          <a:solidFill>
            <a:srgbClr val="2F39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18F0E7C-416A-43AF-9C32-4C2DBC219E3F}"/>
              </a:ext>
            </a:extLst>
          </p:cNvPr>
          <p:cNvGrpSpPr/>
          <p:nvPr userDrawn="1"/>
        </p:nvGrpSpPr>
        <p:grpSpPr>
          <a:xfrm>
            <a:off x="499626" y="9190060"/>
            <a:ext cx="2659988" cy="530915"/>
            <a:chOff x="268711" y="428396"/>
            <a:chExt cx="5554384" cy="110861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C4EB093-7D97-460B-AD57-85984E321E2A}"/>
                </a:ext>
              </a:extLst>
            </p:cNvPr>
            <p:cNvSpPr txBox="1"/>
            <p:nvPr/>
          </p:nvSpPr>
          <p:spPr>
            <a:xfrm>
              <a:off x="1183111" y="428396"/>
              <a:ext cx="4639984" cy="1108617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0" cap="none" spc="0" normalizeH="0" baseline="0" noProof="0">
                  <a:ln>
                    <a:noFill/>
                  </a:ln>
                  <a:solidFill>
                    <a:srgbClr val="303A48"/>
                  </a:solidFill>
                  <a:effectLst/>
                  <a:uLnTx/>
                  <a:uFillTx/>
                  <a:latin typeface="Source Sans Pro" charset="0"/>
                  <a:ea typeface="Source Sans Pro" charset="0"/>
                  <a:cs typeface="Source Sans Pro" charset="0"/>
                </a:rPr>
                <a:t>rezume</a:t>
              </a:r>
              <a:r>
                <a:rPr kumimoji="0" lang="en-US" b="1" i="0" u="none" strike="noStrike" kern="0" cap="none" spc="0" normalizeH="0" baseline="0" noProof="0">
                  <a:ln>
                    <a:noFill/>
                  </a:ln>
                  <a:solidFill>
                    <a:srgbClr val="009CD7"/>
                  </a:solidFill>
                  <a:effectLst/>
                  <a:uLnTx/>
                  <a:uFillTx/>
                  <a:latin typeface="Source Sans Pro" charset="0"/>
                  <a:ea typeface="Source Sans Pro" charset="0"/>
                  <a:cs typeface="Source Sans Pro" charset="0"/>
                </a:rPr>
                <a:t>et</a:t>
              </a:r>
              <a:endParaRPr kumimoji="0" lang="vi-VN" sz="1600" b="1" i="0" u="none" strike="noStrike" kern="0" cap="none" spc="0" normalizeH="0" baseline="0" noProof="0" dirty="0">
                <a:ln>
                  <a:noFill/>
                </a:ln>
                <a:solidFill>
                  <a:srgbClr val="009CD7"/>
                </a:solidFill>
                <a:effectLst/>
                <a:uLnTx/>
                <a:uFillTx/>
                <a:latin typeface="Source Sans Pro" charset="0"/>
                <a:ea typeface="Source Sans Pro" charset="0"/>
                <a:cs typeface="Source Sans Pro" charset="0"/>
              </a:endParaRPr>
            </a:p>
            <a:p>
              <a:pPr lvl="0">
                <a:defRPr/>
              </a:pPr>
              <a:r>
                <a:rPr lang="en-US" sz="1050" kern="0" dirty="0">
                  <a:solidFill>
                    <a:srgbClr val="303A48"/>
                  </a:solidFill>
                  <a:latin typeface="Source Sans Pro"/>
                </a:rPr>
                <a:t>Effective Free Resume Templates</a:t>
              </a:r>
              <a:endPara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303A48"/>
                </a:solidFill>
                <a:effectLst/>
                <a:uLnTx/>
                <a:uFillTx/>
                <a:latin typeface="Source Sans Pro"/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1FC393B-25B4-46B3-91CF-114AD95FE2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8711" y="525504"/>
              <a:ext cx="914400" cy="91440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557" y="331146"/>
            <a:ext cx="5886887" cy="599631"/>
          </a:xfrm>
        </p:spPr>
        <p:txBody>
          <a:bodyPr anchor="b"/>
          <a:lstStyle>
            <a:lvl1pPr algn="ctr">
              <a:defRPr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E88EC878-B77D-4207-89BB-204EBEE81A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4177" y="942706"/>
            <a:ext cx="5889646" cy="375657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02863" y="1095280"/>
            <a:ext cx="864817" cy="527403"/>
          </a:xfrm>
        </p:spPr>
        <p:txBody>
          <a:bodyPr/>
          <a:lstStyle>
            <a:lvl1pPr>
              <a:defRPr sz="1600" baseline="0">
                <a:solidFill>
                  <a:schemeClr val="bg1"/>
                </a:solidFill>
              </a:defRPr>
            </a:lvl1pPr>
          </a:lstStyle>
          <a:p>
            <a:fld id="{8084B4DD-A3DE-44A7-91BD-9B3610BA77AA}" type="slidenum">
              <a:rPr lang="en-US" smtClean="0"/>
              <a:pPr/>
              <a:t>‹#›</a:t>
            </a:fld>
            <a:r>
              <a:rPr lang="en-US" dirty="0"/>
              <a:t> / XX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2116845-D081-4B21-913A-C813AAF11E2A}"/>
              </a:ext>
            </a:extLst>
          </p:cNvPr>
          <p:cNvCxnSpPr>
            <a:cxnSpLocks/>
          </p:cNvCxnSpPr>
          <p:nvPr userDrawn="1"/>
        </p:nvCxnSpPr>
        <p:spPr>
          <a:xfrm>
            <a:off x="529421" y="8927432"/>
            <a:ext cx="5799158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3">
            <a:hlinkClick r:id="rId3"/>
            <a:extLst>
              <a:ext uri="{FF2B5EF4-FFF2-40B4-BE49-F238E27FC236}">
                <a16:creationId xmlns:a16="http://schemas.microsoft.com/office/drawing/2014/main" id="{F23E42A2-13A0-4FF2-B9FB-E4288334120D}"/>
              </a:ext>
            </a:extLst>
          </p:cNvPr>
          <p:cNvSpPr txBox="1">
            <a:spLocks/>
          </p:cNvSpPr>
          <p:nvPr userDrawn="1"/>
        </p:nvSpPr>
        <p:spPr>
          <a:xfrm>
            <a:off x="5197642" y="9181397"/>
            <a:ext cx="110913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u="sng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rgbClr val="009CD7"/>
                </a:solidFill>
              </a:rPr>
              <a:t>Rezumeet.com</a:t>
            </a:r>
            <a:endParaRPr lang="en-US" dirty="0">
              <a:solidFill>
                <a:srgbClr val="009CD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56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7907E-6816-4480-9E7B-F264149A5BDD}" type="datetime1">
              <a:rPr lang="en-US" smtClean="0"/>
              <a:t>10/18/2018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Rezumeet.com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DDC1-4B21-3341-A824-0B586B9193A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46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09143-DD95-4CBC-A888-DD73CC610167}" type="datetime1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Rezumeet.com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DDC1-4B21-3341-A824-0B586B9193A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601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EABE5-F3BC-4758-BEA4-9AA7E019F468}" type="datetime1">
              <a:rPr lang="en-US" smtClean="0"/>
              <a:t>10/18/2018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Rezumeet.com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FDDC1-4B21-3341-A824-0B586B9193A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70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721840-DF8E-4F7B-894D-79F43BA3E4D0}" type="datetime1">
              <a:rPr lang="en-US" smtClean="0"/>
              <a:t>10/18/2018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Rezumeet.com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FDDC1-4B21-3341-A824-0B586B9193A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804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FE900-9611-4917-AB8A-8184EAEEF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Use this page to “reshape” your ID photo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06B71-007D-4264-B6AD-2047FEFBF2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BRANDBERG Resume Template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06389E5-BFD5-4644-A6E3-D58A31D74F3C}"/>
              </a:ext>
            </a:extLst>
          </p:cNvPr>
          <p:cNvSpPr/>
          <p:nvPr/>
        </p:nvSpPr>
        <p:spPr>
          <a:xfrm flipV="1">
            <a:off x="2307336" y="2956560"/>
            <a:ext cx="2243328" cy="3992879"/>
          </a:xfrm>
          <a:custGeom>
            <a:avLst/>
            <a:gdLst>
              <a:gd name="connsiteX0" fmla="*/ 0 w 2243328"/>
              <a:gd name="connsiteY0" fmla="*/ 3992879 h 3992879"/>
              <a:gd name="connsiteX1" fmla="*/ 2243328 w 2243328"/>
              <a:gd name="connsiteY1" fmla="*/ 3992879 h 3992879"/>
              <a:gd name="connsiteX2" fmla="*/ 2243328 w 2243328"/>
              <a:gd name="connsiteY2" fmla="*/ 1792224 h 3992879"/>
              <a:gd name="connsiteX3" fmla="*/ 0 w 2243328"/>
              <a:gd name="connsiteY3" fmla="*/ 0 h 3992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3328" h="3992879">
                <a:moveTo>
                  <a:pt x="0" y="3992879"/>
                </a:moveTo>
                <a:lnTo>
                  <a:pt x="2243328" y="3992879"/>
                </a:lnTo>
                <a:lnTo>
                  <a:pt x="2243328" y="1792224"/>
                </a:lnTo>
                <a:lnTo>
                  <a:pt x="0" y="0"/>
                </a:lnTo>
                <a:close/>
              </a:path>
            </a:pathLst>
          </a:custGeom>
          <a:solidFill>
            <a:srgbClr val="06978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EB1EA9-AE40-4387-BBD6-C3943DB17A3F}"/>
              </a:ext>
            </a:extLst>
          </p:cNvPr>
          <p:cNvSpPr txBox="1"/>
          <p:nvPr/>
        </p:nvSpPr>
        <p:spPr>
          <a:xfrm>
            <a:off x="4133017" y="8179821"/>
            <a:ext cx="1976322" cy="40229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365760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200" i="1" dirty="0">
                <a:solidFill>
                  <a:schemeClr val="accent2">
                    <a:lumMod val="75000"/>
                  </a:schemeClr>
                </a:solidFill>
              </a:rPr>
              <a:t>Read the “instructions” PDF file before!</a:t>
            </a:r>
          </a:p>
        </p:txBody>
      </p:sp>
      <p:pic>
        <p:nvPicPr>
          <p:cNvPr id="7" name="Graphic 6" descr="Warning">
            <a:extLst>
              <a:ext uri="{FF2B5EF4-FFF2-40B4-BE49-F238E27FC236}">
                <a16:creationId xmlns:a16="http://schemas.microsoft.com/office/drawing/2014/main" id="{7496A52A-87DE-4C02-B598-20010A873D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70590" y="8218539"/>
            <a:ext cx="324853" cy="324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51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765</TotalTime>
  <Words>33</Words>
  <PresentationFormat>A4 Paper (210x297 mm)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Source Sans Pro</vt:lpstr>
      <vt:lpstr>Office Theme</vt:lpstr>
      <vt:lpstr>Use this page to “reshape” your ID photo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BRANDBERG Resume Template - ID Photo</dc:title>
  <dc:creator>Rezumeet.com</dc:creator>
  <dc:description>© Copyright Rezumeet.com – Effective Free Resume Templates</dc:description>
  <cp:lastPrinted>2015-11-04T04:01:45Z</cp:lastPrinted>
  <dcterms:created xsi:type="dcterms:W3CDTF">2015-10-03T19:14:38Z</dcterms:created>
  <dcterms:modified xsi:type="dcterms:W3CDTF">2018-10-18T17:50:46Z</dcterms:modified>
  <cp:category>Curriculum Vitae/Resume Template</cp:category>
</cp:coreProperties>
</file>